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70" r:id="rId6"/>
    <p:sldId id="269" r:id="rId7"/>
    <p:sldId id="267" r:id="rId8"/>
    <p:sldId id="266" r:id="rId9"/>
    <p:sldId id="264" r:id="rId10"/>
    <p:sldId id="265" r:id="rId11"/>
    <p:sldId id="263" r:id="rId12"/>
    <p:sldId id="262" r:id="rId13"/>
    <p:sldId id="261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D1B"/>
    <a:srgbClr val="740016"/>
    <a:srgbClr val="881223"/>
    <a:srgbClr val="F808B9"/>
    <a:srgbClr val="A8DAFE"/>
    <a:srgbClr val="0D1023"/>
    <a:srgbClr val="100F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19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49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08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59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96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49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5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8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02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489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12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6049F-483E-41E2-AD7E-BD86385F324E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F4D74-D3A8-4135-93DA-F9610A6F7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17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6372" y="1120462"/>
            <a:ext cx="8744755" cy="3078051"/>
            <a:chOff x="1236372" y="1120462"/>
            <a:chExt cx="8744755" cy="3078051"/>
          </a:xfrm>
        </p:grpSpPr>
        <p:sp>
          <p:nvSpPr>
            <p:cNvPr id="4" name="Rectangle 3"/>
            <p:cNvSpPr/>
            <p:nvPr/>
          </p:nvSpPr>
          <p:spPr>
            <a:xfrm>
              <a:off x="1236372" y="1120462"/>
              <a:ext cx="8744755" cy="307805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ContrastingRightFacing"/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87132" y="1225467"/>
              <a:ext cx="7585657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ContrastingRightFacing"/>
                <a:lightRig rig="threePt" dir="t"/>
              </a:scene3d>
            </a:bodyPr>
            <a:lstStyle/>
            <a:p>
              <a:pPr algn="ctr"/>
              <a:r>
                <a:rPr lang="en-GB" sz="3600" dirty="0" smtClean="0">
                  <a:solidFill>
                    <a:schemeClr val="bg1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TELL THEM WHAT YOU </a:t>
              </a:r>
              <a:r>
                <a:rPr lang="en-GB" sz="4400" b="1" dirty="0" smtClean="0"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KNOW</a:t>
              </a:r>
              <a:endParaRPr lang="en-GB" sz="3600" b="1" dirty="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endParaRPr>
            </a:p>
            <a:p>
              <a:pPr algn="ctr"/>
              <a:r>
                <a:rPr lang="en-GB" sz="3600" dirty="0" smtClean="0">
                  <a:solidFill>
                    <a:schemeClr val="bg1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OR</a:t>
              </a:r>
            </a:p>
            <a:p>
              <a:pPr algn="ctr"/>
              <a:r>
                <a:rPr lang="en-GB" sz="3600" dirty="0" smtClean="0">
                  <a:solidFill>
                    <a:schemeClr val="bg1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JUST TELL THEM WHAT YOU</a:t>
              </a:r>
            </a:p>
            <a:p>
              <a:pPr algn="ctr"/>
              <a:r>
                <a:rPr lang="en-GB" sz="5400" b="1" dirty="0" smtClean="0">
                  <a:solidFill>
                    <a:srgbClr val="FF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FEEL</a:t>
              </a:r>
              <a:r>
                <a:rPr lang="en-GB" sz="3600" dirty="0" smtClean="0">
                  <a:solidFill>
                    <a:srgbClr val="FF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…!!!!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261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490919">
            <a:off x="2591652" y="205667"/>
            <a:ext cx="9876768" cy="62478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TopUp"/>
              <a:lightRig rig="threePt" dir="t"/>
            </a:scene3d>
          </a:bodyPr>
          <a:lstStyle/>
          <a:p>
            <a:r>
              <a:rPr lang="en-GB" sz="4000" b="1" spc="300" dirty="0" err="1" smtClean="0">
                <a:latin typeface="Tekton Pro" panose="020F0603020208020904" pitchFamily="34" charset="0"/>
              </a:rPr>
              <a:t>Kblogs</a:t>
            </a:r>
            <a:r>
              <a:rPr lang="en-GB" sz="4000" spc="300" dirty="0" smtClean="0">
                <a:latin typeface="Tekton Pro" panose="020F0603020208020904" pitchFamily="34" charset="0"/>
              </a:rPr>
              <a:t> is a Blogging Platform designed by </a:t>
            </a:r>
            <a:r>
              <a:rPr lang="en-GB" sz="4000" b="1" spc="300" dirty="0" smtClean="0">
                <a:latin typeface="Tekton Pro" panose="020F0603020208020904" pitchFamily="34" charset="0"/>
              </a:rPr>
              <a:t>Ravi Rajput </a:t>
            </a:r>
            <a:r>
              <a:rPr lang="en-GB" sz="4000" spc="300" dirty="0" smtClean="0">
                <a:latin typeface="Tekton Pro" panose="020F0603020208020904" pitchFamily="34" charset="0"/>
              </a:rPr>
              <a:t>&amp; </a:t>
            </a:r>
            <a:r>
              <a:rPr lang="en-GB" sz="4000" b="1" spc="300" dirty="0" err="1" smtClean="0">
                <a:latin typeface="Tekton Pro" panose="020F0603020208020904" pitchFamily="34" charset="0"/>
              </a:rPr>
              <a:t>Anshul</a:t>
            </a:r>
            <a:r>
              <a:rPr lang="en-GB" sz="4000" b="1" spc="300" dirty="0" smtClean="0">
                <a:latin typeface="Tekton Pro" panose="020F0603020208020904" pitchFamily="34" charset="0"/>
              </a:rPr>
              <a:t> Rajput</a:t>
            </a:r>
            <a:r>
              <a:rPr lang="en-GB" sz="4000" spc="300" dirty="0" smtClean="0">
                <a:latin typeface="Tekton Pro" panose="020F0603020208020904" pitchFamily="34" charset="0"/>
              </a:rPr>
              <a:t> to encourage new blogging aspirants to come forward and use and enhance their literature skills….</a:t>
            </a:r>
          </a:p>
          <a:p>
            <a:endParaRPr lang="en-GB" sz="4000" spc="300" dirty="0">
              <a:latin typeface="Tekton Pro" panose="020F0603020208020904" pitchFamily="34" charset="0"/>
            </a:endParaRPr>
          </a:p>
          <a:p>
            <a:r>
              <a:rPr lang="en-GB" sz="4000" spc="300" dirty="0" smtClean="0">
                <a:latin typeface="Tekton Pro" panose="020F0603020208020904" pitchFamily="34" charset="0"/>
              </a:rPr>
              <a:t>“</a:t>
            </a:r>
            <a:r>
              <a:rPr lang="en-GB" sz="4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anose="020F0603020208020904" pitchFamily="34" charset="0"/>
              </a:rPr>
              <a:t>The Only Aim We Currently Have In Our Minds is to give bloggers a promising Platform to Grow and Develop</a:t>
            </a:r>
            <a:r>
              <a:rPr lang="en-GB" sz="4000" spc="300" dirty="0" smtClean="0">
                <a:latin typeface="Tekton Pro" panose="020F0603020208020904" pitchFamily="34" charset="0"/>
              </a:rPr>
              <a:t>” – </a:t>
            </a:r>
            <a:r>
              <a:rPr lang="en-GB" sz="4000" spc="300" dirty="0" err="1" smtClean="0">
                <a:latin typeface="Tekton Pro" panose="020F0603020208020904" pitchFamily="34" charset="0"/>
              </a:rPr>
              <a:t>Kblogs</a:t>
            </a:r>
            <a:r>
              <a:rPr lang="en-GB" sz="4000" spc="300" dirty="0" smtClean="0">
                <a:latin typeface="Tekton Pro" panose="020F0603020208020904" pitchFamily="34" charset="0"/>
              </a:rPr>
              <a:t> Team.</a:t>
            </a:r>
            <a:endParaRPr lang="en-GB" sz="4000" spc="300" dirty="0">
              <a:latin typeface="Tekton Pro" panose="020F06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87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6" r="24754" b="19693"/>
          <a:stretch/>
        </p:blipFill>
        <p:spPr>
          <a:xfrm>
            <a:off x="3245476" y="0"/>
            <a:ext cx="4932609" cy="50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8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6874" y="347729"/>
            <a:ext cx="10058400" cy="6286500"/>
            <a:chOff x="686874" y="347729"/>
            <a:chExt cx="10058400" cy="62865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74" y="347729"/>
              <a:ext cx="10058400" cy="62865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197063" y="1255370"/>
              <a:ext cx="344517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angle"/>
              </a:sp3d>
            </a:bodyPr>
            <a:lstStyle/>
            <a:p>
              <a:r>
                <a:rPr lang="en-GB" sz="6000" b="1" u="sng" dirty="0">
                  <a:ln/>
                  <a:solidFill>
                    <a:schemeClr val="tx2">
                      <a:lumMod val="5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Brush Script Std" panose="03060802040607070404" pitchFamily="66" charset="0"/>
                </a:rPr>
                <a:t>KBlogs</a:t>
              </a:r>
              <a:r>
                <a:rPr lang="en-GB" sz="6000" b="1" dirty="0">
                  <a:ln/>
                  <a:solidFill>
                    <a:schemeClr val="tx2">
                      <a:lumMod val="5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Brush Script Std" panose="03060802040607070404" pitchFamily="66" charset="0"/>
                </a:rPr>
                <a:t>…</a:t>
              </a:r>
              <a:endParaRPr lang="en-GB" sz="60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37895" y="5119851"/>
              <a:ext cx="68644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800" b="1" dirty="0" smtClean="0">
                  <a:ln/>
                  <a:solidFill>
                    <a:schemeClr val="tx2">
                      <a:lumMod val="50000"/>
                    </a:schemeClr>
                  </a:solidFill>
                  <a:effectLst>
                    <a:glow rad="101600">
                      <a:srgbClr val="A8DAFE">
                        <a:alpha val="60000"/>
                      </a:srgbClr>
                    </a:glow>
                  </a:effectLst>
                  <a:latin typeface="Brush Script Std" panose="03060802040607070404" pitchFamily="66" charset="0"/>
                </a:rPr>
                <a:t>Your tool for Blogging…</a:t>
              </a:r>
              <a:endParaRPr lang="en-GB" sz="4800" b="1" dirty="0">
                <a:ln/>
                <a:solidFill>
                  <a:schemeClr val="tx2">
                    <a:lumMod val="50000"/>
                  </a:schemeClr>
                </a:solidFill>
                <a:effectLst>
                  <a:glow rad="101600">
                    <a:srgbClr val="A8DAFE">
                      <a:alpha val="60000"/>
                    </a:srgbClr>
                  </a:glow>
                </a:effectLst>
                <a:latin typeface="Brush Script Std" panose="030608020406070704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4331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3" y="283335"/>
            <a:ext cx="10058400" cy="6286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31132" y="708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51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45466" y="551260"/>
            <a:ext cx="13881278" cy="3222250"/>
            <a:chOff x="-1571223" y="1401266"/>
            <a:chExt cx="13881278" cy="3222250"/>
          </a:xfrm>
        </p:grpSpPr>
        <p:grpSp>
          <p:nvGrpSpPr>
            <p:cNvPr id="2" name="Group 1"/>
            <p:cNvGrpSpPr/>
            <p:nvPr/>
          </p:nvGrpSpPr>
          <p:grpSpPr>
            <a:xfrm>
              <a:off x="-1571223" y="1545465"/>
              <a:ext cx="8744755" cy="3078051"/>
              <a:chOff x="1236372" y="1120462"/>
              <a:chExt cx="8744755" cy="307805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236372" y="1120462"/>
                <a:ext cx="8744755" cy="307805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cene3d>
                <a:camera prst="perspectiveContrastingRightFacing"/>
                <a:lightRig rig="soft" dir="t">
                  <a:rot lat="0" lon="0" rev="0"/>
                </a:lightRig>
              </a:scene3d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687132" y="1225467"/>
                <a:ext cx="7585657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ContrastingRightFacing"/>
                  <a:lightRig rig="threePt" dir="t"/>
                </a:scene3d>
              </a:bodyPr>
              <a:lstStyle/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TELL THEM WHAT YOU </a:t>
                </a:r>
                <a:r>
                  <a:rPr lang="en-GB" sz="4400" b="1" dirty="0" smtClean="0"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KNOW</a:t>
                </a:r>
                <a:endParaRPr lang="en-GB" sz="3600" b="1" dirty="0" smtClean="0"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OR</a:t>
                </a:r>
              </a:p>
              <a:p>
                <a:pPr algn="ctr"/>
                <a:r>
                  <a:rPr lang="en-GB" sz="3600" dirty="0" smtClean="0">
                    <a:solidFill>
                      <a:schemeClr val="bg1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JUST TELL THEM WHAT YOU</a:t>
                </a:r>
              </a:p>
              <a:p>
                <a:pPr algn="ctr"/>
                <a:r>
                  <a:rPr lang="en-GB" sz="5400" b="1" dirty="0" smtClean="0">
                    <a:solidFill>
                      <a:srgbClr val="FF000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FEEL</a:t>
                </a:r>
                <a:r>
                  <a:rPr lang="en-GB" sz="3600" dirty="0" smtClean="0">
                    <a:solidFill>
                      <a:srgbClr val="FF0000"/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…!!!!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 rot="21409894">
              <a:off x="3565300" y="1401266"/>
              <a:ext cx="8744755" cy="3078051"/>
              <a:chOff x="1236372" y="1120462"/>
              <a:chExt cx="8744755" cy="307805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236372" y="1120462"/>
                <a:ext cx="8744755" cy="307805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cene3d>
                <a:camera prst="perspectiveContrastingLeftFacing"/>
                <a:lightRig rig="threePt" dir="t"/>
              </a:scene3d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918952" y="1659213"/>
                <a:ext cx="7585657" cy="2154436"/>
              </a:xfrm>
              <a:prstGeom prst="rect">
                <a:avLst/>
              </a:prstGeom>
              <a:noFill/>
              <a:scene3d>
                <a:camera prst="perspectiveContrastingLeftFacing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 </a:t>
                </a:r>
                <a:r>
                  <a:rPr lang="en-GB" sz="5400" dirty="0" smtClean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Come</a:t>
                </a:r>
                <a:r>
                  <a:rPr lang="en-GB" sz="4400" dirty="0" smtClean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 on…</a:t>
                </a:r>
              </a:p>
              <a:p>
                <a:pPr algn="ctr"/>
                <a:r>
                  <a:rPr lang="en-GB" sz="4800" dirty="0" smtClean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Start</a:t>
                </a:r>
                <a:r>
                  <a:rPr lang="en-GB" sz="4400" dirty="0" smtClean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 </a:t>
                </a:r>
                <a:r>
                  <a:rPr lang="en-GB" sz="4800" dirty="0" smtClean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your</a:t>
                </a:r>
                <a:r>
                  <a:rPr lang="en-GB" sz="4400" dirty="0" smtClean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 </a:t>
                </a:r>
                <a:r>
                  <a:rPr lang="en-GB" sz="4800" dirty="0" smtClean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OWN</a:t>
                </a:r>
                <a:r>
                  <a:rPr lang="en-GB" sz="4400" dirty="0" smtClean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 </a:t>
                </a:r>
                <a:r>
                  <a:rPr lang="en-GB" sz="8000" b="1" dirty="0" smtClean="0">
                    <a:solidFill>
                      <a:schemeClr val="accent1">
                        <a:lumMod val="50000"/>
                      </a:schemeClr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BLOG</a:t>
                </a:r>
                <a:r>
                  <a:rPr lang="en-GB" sz="4400" b="1" dirty="0" smtClean="0">
                    <a:solidFill>
                      <a:schemeClr val="accent1">
                        <a:lumMod val="50000"/>
                      </a:schemeClr>
                    </a:solidFill>
                    <a:effectLst>
                      <a:outerShdw blurRad="60007" dist="200025" dir="15000000" sy="30000" kx="-1800000" algn="bl" rotWithShape="0">
                        <a:prstClr val="black">
                          <a:alpha val="32000"/>
                        </a:prstClr>
                      </a:outerShdw>
                    </a:effectLst>
                  </a:rPr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45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404937"/>
            <a:ext cx="6477000" cy="4048125"/>
          </a:xfrm>
          <a:prstGeom prst="flowChartProcess">
            <a:avLst/>
          </a:prstGeom>
        </p:spPr>
      </p:pic>
    </p:spTree>
    <p:extLst>
      <p:ext uri="{BB962C8B-B14F-4D97-AF65-F5344CB8AC3E}">
        <p14:creationId xmlns:p14="http://schemas.microsoft.com/office/powerpoint/2010/main" val="29300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6372" y="1120462"/>
            <a:ext cx="8744755" cy="3078051"/>
            <a:chOff x="1236372" y="1120462"/>
            <a:chExt cx="8744755" cy="3078051"/>
          </a:xfrm>
        </p:grpSpPr>
        <p:sp>
          <p:nvSpPr>
            <p:cNvPr id="3" name="Rectangle 2"/>
            <p:cNvSpPr/>
            <p:nvPr/>
          </p:nvSpPr>
          <p:spPr>
            <a:xfrm>
              <a:off x="1236372" y="1120462"/>
              <a:ext cx="8744755" cy="30780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ContrastingLeftFacing"/>
              <a:lightRig rig="threePt" dir="t"/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918952" y="1659213"/>
              <a:ext cx="7585657" cy="2154436"/>
            </a:xfrm>
            <a:prstGeom prst="rect">
              <a:avLst/>
            </a:prstGeom>
            <a:noFill/>
            <a:scene3d>
              <a:camera prst="perspectiveContrastingLef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bg2">
                      <a:lumMod val="90000"/>
                    </a:schemeClr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 </a:t>
              </a:r>
              <a:r>
                <a:rPr lang="en-GB" sz="5400" dirty="0" smtClean="0">
                  <a:solidFill>
                    <a:schemeClr val="bg2">
                      <a:lumMod val="90000"/>
                    </a:schemeClr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Come</a:t>
              </a:r>
              <a:r>
                <a:rPr lang="en-GB" sz="4400" dirty="0" smtClean="0">
                  <a:solidFill>
                    <a:schemeClr val="bg2">
                      <a:lumMod val="90000"/>
                    </a:schemeClr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 on…</a:t>
              </a:r>
            </a:p>
            <a:p>
              <a:pPr algn="ctr"/>
              <a:r>
                <a:rPr lang="en-GB" sz="4800" dirty="0" smtClean="0">
                  <a:solidFill>
                    <a:schemeClr val="bg2">
                      <a:lumMod val="90000"/>
                    </a:schemeClr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Start</a:t>
              </a:r>
              <a:r>
                <a:rPr lang="en-GB" sz="4400" dirty="0" smtClean="0">
                  <a:solidFill>
                    <a:schemeClr val="bg2">
                      <a:lumMod val="90000"/>
                    </a:schemeClr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 </a:t>
              </a:r>
              <a:r>
                <a:rPr lang="en-GB" sz="4800" dirty="0" smtClean="0">
                  <a:solidFill>
                    <a:schemeClr val="bg2">
                      <a:lumMod val="90000"/>
                    </a:schemeClr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your</a:t>
              </a:r>
              <a:r>
                <a:rPr lang="en-GB" sz="4400" dirty="0" smtClean="0">
                  <a:solidFill>
                    <a:schemeClr val="bg2">
                      <a:lumMod val="90000"/>
                    </a:schemeClr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 </a:t>
              </a:r>
              <a:r>
                <a:rPr lang="en-GB" sz="4800" dirty="0" smtClean="0">
                  <a:solidFill>
                    <a:schemeClr val="bg2">
                      <a:lumMod val="90000"/>
                    </a:schemeClr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OWN</a:t>
              </a:r>
              <a:r>
                <a:rPr lang="en-GB" sz="4400" dirty="0" smtClean="0">
                  <a:solidFill>
                    <a:schemeClr val="bg2">
                      <a:lumMod val="90000"/>
                    </a:schemeClr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 </a:t>
              </a:r>
              <a:r>
                <a:rPr lang="en-GB" sz="8000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BLOG</a:t>
              </a:r>
              <a:r>
                <a:rPr lang="en-GB" sz="4400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45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96991" y="927279"/>
            <a:ext cx="6503832" cy="4378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612523" y="1146220"/>
            <a:ext cx="2936384" cy="22795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91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-141668"/>
            <a:ext cx="12192000" cy="6858000"/>
            <a:chOff x="0" y="-141668"/>
            <a:chExt cx="12192000" cy="6858000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-141668"/>
              <a:ext cx="12192000" cy="6858000"/>
              <a:chOff x="0" y="-141668"/>
              <a:chExt cx="12192000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-141668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 rot="-120000">
                <a:off x="4765183" y="3503052"/>
                <a:ext cx="3374266" cy="9541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cene3d>
                <a:camera prst="perspectiveRelaxedModerately"/>
                <a:lightRig rig="soft" dir="t">
                  <a:rot lat="0" lon="0" rev="0"/>
                </a:lightRig>
              </a:scene3d>
              <a:sp3d prstMaterial="translucentPowder">
                <a:bevelT w="203200" h="50800" prst="softRound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 smtClean="0">
                    <a:latin typeface="Buxton Sketch" panose="03080500000500000004" pitchFamily="66" charset="0"/>
                  </a:rPr>
                  <a:t>Discover The Blogger In You…..</a:t>
                </a:r>
                <a:endParaRPr lang="en-GB" sz="2800" dirty="0">
                  <a:latin typeface="Buxton Sketch" panose="03080500000500000004" pitchFamily="66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88641" y="206062"/>
              <a:ext cx="900919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r>
                <a:rPr lang="en-GB" sz="9600" b="1" i="1" dirty="0" smtClean="0">
                  <a:solidFill>
                    <a:srgbClr val="910D1B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***</a:t>
              </a:r>
              <a:r>
                <a:rPr lang="en-GB" sz="9600" b="1" dirty="0" err="1" smtClean="0">
                  <a:solidFill>
                    <a:srgbClr val="910D1B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ush Script Std" panose="03060802040607070404" pitchFamily="66" charset="0"/>
                </a:rPr>
                <a:t>KBlogs</a:t>
              </a:r>
              <a:r>
                <a:rPr lang="en-GB" sz="9600" b="1" i="1" dirty="0" smtClean="0">
                  <a:solidFill>
                    <a:srgbClr val="910D1B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*****</a:t>
              </a:r>
              <a:endParaRPr lang="en-GB" sz="9600" b="1" i="1" dirty="0">
                <a:solidFill>
                  <a:srgbClr val="910D1B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23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4386" y="110544"/>
            <a:ext cx="8134350" cy="609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96" y="114347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88641" y="206062"/>
              <a:ext cx="933460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r>
                <a:rPr lang="en-GB" sz="9600" dirty="0" smtClean="0">
                  <a:solidFill>
                    <a:srgbClr val="910D1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Brush Script Std" panose="03060802040607070404" pitchFamily="66" charset="0"/>
                </a:rPr>
                <a:t>***</a:t>
              </a:r>
              <a:r>
                <a:rPr lang="en-GB" sz="9600" dirty="0" err="1" smtClean="0">
                  <a:solidFill>
                    <a:srgbClr val="910D1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Brush Script Std" panose="03060802040607070404" pitchFamily="66" charset="0"/>
                </a:rPr>
                <a:t>KBlogs</a:t>
              </a:r>
              <a:r>
                <a:rPr lang="en-GB" sz="9600" dirty="0" smtClean="0">
                  <a:solidFill>
                    <a:srgbClr val="910D1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Brush Script Std" panose="03060802040607070404" pitchFamily="66" charset="0"/>
                </a:rPr>
                <a:t>*****</a:t>
              </a:r>
              <a:endParaRPr lang="en-GB" sz="9600" dirty="0">
                <a:solidFill>
                  <a:srgbClr val="910D1B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Brush Script Std" panose="030608020406070704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31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12" y="470772"/>
            <a:ext cx="5499187" cy="5202371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/>
            <a:bevelB w="82550" h="44450" prst="angle"/>
            <a:contourClr>
              <a:srgbClr val="FFFFFF"/>
            </a:contourClr>
          </a:sp3d>
        </p:spPr>
      </p:pic>
      <p:grpSp>
        <p:nvGrpSpPr>
          <p:cNvPr id="8" name="Group 7"/>
          <p:cNvGrpSpPr/>
          <p:nvPr/>
        </p:nvGrpSpPr>
        <p:grpSpPr>
          <a:xfrm>
            <a:off x="-515501" y="222506"/>
            <a:ext cx="5202371" cy="5356919"/>
            <a:chOff x="-515501" y="222506"/>
            <a:chExt cx="5202371" cy="53569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5501" y="222506"/>
              <a:ext cx="5202371" cy="5202371"/>
            </a:xfrm>
            <a:prstGeom prst="rect">
              <a:avLst/>
            </a:prstGeom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Left"/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0" t="58447" r="3449"/>
            <a:stretch/>
          </p:blipFill>
          <p:spPr>
            <a:xfrm>
              <a:off x="2150643" y="3417668"/>
              <a:ext cx="2163651" cy="2161757"/>
            </a:xfrm>
            <a:prstGeom prst="ellipse">
              <a:avLst/>
            </a:prstGeom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orthographicFront"/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</p:pic>
      </p:grpSp>
    </p:spTree>
    <p:extLst>
      <p:ext uri="{BB962C8B-B14F-4D97-AF65-F5344CB8AC3E}">
        <p14:creationId xmlns:p14="http://schemas.microsoft.com/office/powerpoint/2010/main" val="164986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5561" y="-1"/>
            <a:ext cx="4026792" cy="4245136"/>
          </a:xfrm>
          <a:custGeom>
            <a:avLst/>
            <a:gdLst>
              <a:gd name="connsiteX0" fmla="*/ 0 w 3563153"/>
              <a:gd name="connsiteY0" fmla="*/ 0 h 4154984"/>
              <a:gd name="connsiteX1" fmla="*/ 3563153 w 3563153"/>
              <a:gd name="connsiteY1" fmla="*/ 0 h 4154984"/>
              <a:gd name="connsiteX2" fmla="*/ 3563153 w 3563153"/>
              <a:gd name="connsiteY2" fmla="*/ 4154984 h 4154984"/>
              <a:gd name="connsiteX3" fmla="*/ 0 w 3563153"/>
              <a:gd name="connsiteY3" fmla="*/ 4154984 h 4154984"/>
              <a:gd name="connsiteX4" fmla="*/ 0 w 3563153"/>
              <a:gd name="connsiteY4" fmla="*/ 0 h 4154984"/>
              <a:gd name="connsiteX0" fmla="*/ 0 w 3743457"/>
              <a:gd name="connsiteY0" fmla="*/ 0 h 4361046"/>
              <a:gd name="connsiteX1" fmla="*/ 3563153 w 3743457"/>
              <a:gd name="connsiteY1" fmla="*/ 0 h 4361046"/>
              <a:gd name="connsiteX2" fmla="*/ 3743457 w 3743457"/>
              <a:gd name="connsiteY2" fmla="*/ 4361046 h 4361046"/>
              <a:gd name="connsiteX3" fmla="*/ 0 w 3743457"/>
              <a:gd name="connsiteY3" fmla="*/ 4154984 h 4361046"/>
              <a:gd name="connsiteX4" fmla="*/ 0 w 3743457"/>
              <a:gd name="connsiteY4" fmla="*/ 0 h 4361046"/>
              <a:gd name="connsiteX0" fmla="*/ 0 w 4271491"/>
              <a:gd name="connsiteY0" fmla="*/ 0 h 4541351"/>
              <a:gd name="connsiteX1" fmla="*/ 3563153 w 4271491"/>
              <a:gd name="connsiteY1" fmla="*/ 0 h 4541351"/>
              <a:gd name="connsiteX2" fmla="*/ 4271491 w 4271491"/>
              <a:gd name="connsiteY2" fmla="*/ 4541351 h 4541351"/>
              <a:gd name="connsiteX3" fmla="*/ 0 w 4271491"/>
              <a:gd name="connsiteY3" fmla="*/ 4154984 h 4541351"/>
              <a:gd name="connsiteX4" fmla="*/ 0 w 4271491"/>
              <a:gd name="connsiteY4" fmla="*/ 0 h 4541351"/>
              <a:gd name="connsiteX0" fmla="*/ 0 w 3949519"/>
              <a:gd name="connsiteY0" fmla="*/ 0 h 4605745"/>
              <a:gd name="connsiteX1" fmla="*/ 3563153 w 3949519"/>
              <a:gd name="connsiteY1" fmla="*/ 0 h 4605745"/>
              <a:gd name="connsiteX2" fmla="*/ 3949519 w 3949519"/>
              <a:gd name="connsiteY2" fmla="*/ 4605745 h 4605745"/>
              <a:gd name="connsiteX3" fmla="*/ 0 w 3949519"/>
              <a:gd name="connsiteY3" fmla="*/ 4154984 h 4605745"/>
              <a:gd name="connsiteX4" fmla="*/ 0 w 3949519"/>
              <a:gd name="connsiteY4" fmla="*/ 0 h 4605745"/>
              <a:gd name="connsiteX0" fmla="*/ 0 w 3949519"/>
              <a:gd name="connsiteY0" fmla="*/ 0 h 4605745"/>
              <a:gd name="connsiteX1" fmla="*/ 3614668 w 3949519"/>
              <a:gd name="connsiteY1" fmla="*/ 64395 h 4605745"/>
              <a:gd name="connsiteX2" fmla="*/ 3949519 w 3949519"/>
              <a:gd name="connsiteY2" fmla="*/ 4605745 h 4605745"/>
              <a:gd name="connsiteX3" fmla="*/ 0 w 3949519"/>
              <a:gd name="connsiteY3" fmla="*/ 4154984 h 4605745"/>
              <a:gd name="connsiteX4" fmla="*/ 0 w 3949519"/>
              <a:gd name="connsiteY4" fmla="*/ 0 h 4605745"/>
              <a:gd name="connsiteX0" fmla="*/ 0 w 3949519"/>
              <a:gd name="connsiteY0" fmla="*/ 0 h 4605745"/>
              <a:gd name="connsiteX1" fmla="*/ 3550274 w 3949519"/>
              <a:gd name="connsiteY1" fmla="*/ 90152 h 4605745"/>
              <a:gd name="connsiteX2" fmla="*/ 3949519 w 3949519"/>
              <a:gd name="connsiteY2" fmla="*/ 4605745 h 4605745"/>
              <a:gd name="connsiteX3" fmla="*/ 0 w 3949519"/>
              <a:gd name="connsiteY3" fmla="*/ 4154984 h 4605745"/>
              <a:gd name="connsiteX4" fmla="*/ 0 w 3949519"/>
              <a:gd name="connsiteY4" fmla="*/ 0 h 4605745"/>
              <a:gd name="connsiteX0" fmla="*/ 0 w 3949519"/>
              <a:gd name="connsiteY0" fmla="*/ 0 h 4605745"/>
              <a:gd name="connsiteX1" fmla="*/ 3550274 w 3949519"/>
              <a:gd name="connsiteY1" fmla="*/ 12879 h 4605745"/>
              <a:gd name="connsiteX2" fmla="*/ 3949519 w 3949519"/>
              <a:gd name="connsiteY2" fmla="*/ 4605745 h 4605745"/>
              <a:gd name="connsiteX3" fmla="*/ 0 w 3949519"/>
              <a:gd name="connsiteY3" fmla="*/ 4154984 h 4605745"/>
              <a:gd name="connsiteX4" fmla="*/ 0 w 3949519"/>
              <a:gd name="connsiteY4" fmla="*/ 0 h 4605745"/>
              <a:gd name="connsiteX0" fmla="*/ 0 w 3949519"/>
              <a:gd name="connsiteY0" fmla="*/ 0 h 4605745"/>
              <a:gd name="connsiteX1" fmla="*/ 3601789 w 3949519"/>
              <a:gd name="connsiteY1" fmla="*/ 12879 h 4605745"/>
              <a:gd name="connsiteX2" fmla="*/ 3949519 w 3949519"/>
              <a:gd name="connsiteY2" fmla="*/ 4605745 h 4605745"/>
              <a:gd name="connsiteX3" fmla="*/ 0 w 3949519"/>
              <a:gd name="connsiteY3" fmla="*/ 4154984 h 4605745"/>
              <a:gd name="connsiteX4" fmla="*/ 0 w 3949519"/>
              <a:gd name="connsiteY4" fmla="*/ 0 h 4605745"/>
              <a:gd name="connsiteX0" fmla="*/ 0 w 3949519"/>
              <a:gd name="connsiteY0" fmla="*/ 0 h 4605745"/>
              <a:gd name="connsiteX1" fmla="*/ 3588910 w 3949519"/>
              <a:gd name="connsiteY1" fmla="*/ 103031 h 4605745"/>
              <a:gd name="connsiteX2" fmla="*/ 3949519 w 3949519"/>
              <a:gd name="connsiteY2" fmla="*/ 4605745 h 4605745"/>
              <a:gd name="connsiteX3" fmla="*/ 0 w 3949519"/>
              <a:gd name="connsiteY3" fmla="*/ 4154984 h 4605745"/>
              <a:gd name="connsiteX4" fmla="*/ 0 w 3949519"/>
              <a:gd name="connsiteY4" fmla="*/ 0 h 4605745"/>
              <a:gd name="connsiteX0" fmla="*/ 0 w 3949519"/>
              <a:gd name="connsiteY0" fmla="*/ 0 h 4605745"/>
              <a:gd name="connsiteX1" fmla="*/ 3588910 w 3949519"/>
              <a:gd name="connsiteY1" fmla="*/ 103031 h 4605745"/>
              <a:gd name="connsiteX2" fmla="*/ 3949519 w 3949519"/>
              <a:gd name="connsiteY2" fmla="*/ 4605745 h 4605745"/>
              <a:gd name="connsiteX3" fmla="*/ 0 w 3949519"/>
              <a:gd name="connsiteY3" fmla="*/ 4154984 h 4605745"/>
              <a:gd name="connsiteX4" fmla="*/ 0 w 3949519"/>
              <a:gd name="connsiteY4" fmla="*/ 0 h 4605745"/>
              <a:gd name="connsiteX0" fmla="*/ 0 w 3949519"/>
              <a:gd name="connsiteY0" fmla="*/ 0 h 4605745"/>
              <a:gd name="connsiteX1" fmla="*/ 3588910 w 3949519"/>
              <a:gd name="connsiteY1" fmla="*/ 64394 h 4605745"/>
              <a:gd name="connsiteX2" fmla="*/ 3949519 w 3949519"/>
              <a:gd name="connsiteY2" fmla="*/ 4605745 h 4605745"/>
              <a:gd name="connsiteX3" fmla="*/ 0 w 3949519"/>
              <a:gd name="connsiteY3" fmla="*/ 4154984 h 4605745"/>
              <a:gd name="connsiteX4" fmla="*/ 0 w 3949519"/>
              <a:gd name="connsiteY4" fmla="*/ 0 h 4605745"/>
              <a:gd name="connsiteX0" fmla="*/ 0 w 3949519"/>
              <a:gd name="connsiteY0" fmla="*/ 0 h 4605745"/>
              <a:gd name="connsiteX1" fmla="*/ 3576031 w 3949519"/>
              <a:gd name="connsiteY1" fmla="*/ 25758 h 4605745"/>
              <a:gd name="connsiteX2" fmla="*/ 3949519 w 3949519"/>
              <a:gd name="connsiteY2" fmla="*/ 4605745 h 4605745"/>
              <a:gd name="connsiteX3" fmla="*/ 0 w 3949519"/>
              <a:gd name="connsiteY3" fmla="*/ 4154984 h 4605745"/>
              <a:gd name="connsiteX4" fmla="*/ 0 w 3949519"/>
              <a:gd name="connsiteY4" fmla="*/ 0 h 4605745"/>
              <a:gd name="connsiteX0" fmla="*/ 0 w 3949519"/>
              <a:gd name="connsiteY0" fmla="*/ 0 h 4747413"/>
              <a:gd name="connsiteX1" fmla="*/ 3576031 w 3949519"/>
              <a:gd name="connsiteY1" fmla="*/ 167426 h 4747413"/>
              <a:gd name="connsiteX2" fmla="*/ 3949519 w 3949519"/>
              <a:gd name="connsiteY2" fmla="*/ 4747413 h 4747413"/>
              <a:gd name="connsiteX3" fmla="*/ 0 w 3949519"/>
              <a:gd name="connsiteY3" fmla="*/ 4296652 h 4747413"/>
              <a:gd name="connsiteX4" fmla="*/ 0 w 3949519"/>
              <a:gd name="connsiteY4" fmla="*/ 0 h 4747413"/>
              <a:gd name="connsiteX0" fmla="*/ 0 w 3949519"/>
              <a:gd name="connsiteY0" fmla="*/ 0 h 4837565"/>
              <a:gd name="connsiteX1" fmla="*/ 3576031 w 3949519"/>
              <a:gd name="connsiteY1" fmla="*/ 257578 h 4837565"/>
              <a:gd name="connsiteX2" fmla="*/ 3949519 w 3949519"/>
              <a:gd name="connsiteY2" fmla="*/ 4837565 h 4837565"/>
              <a:gd name="connsiteX3" fmla="*/ 0 w 3949519"/>
              <a:gd name="connsiteY3" fmla="*/ 4386804 h 4837565"/>
              <a:gd name="connsiteX4" fmla="*/ 0 w 3949519"/>
              <a:gd name="connsiteY4" fmla="*/ 0 h 4837565"/>
              <a:gd name="connsiteX0" fmla="*/ 0 w 3949519"/>
              <a:gd name="connsiteY0" fmla="*/ 0 h 4863322"/>
              <a:gd name="connsiteX1" fmla="*/ 3576031 w 3949519"/>
              <a:gd name="connsiteY1" fmla="*/ 283335 h 4863322"/>
              <a:gd name="connsiteX2" fmla="*/ 3949519 w 3949519"/>
              <a:gd name="connsiteY2" fmla="*/ 4863322 h 4863322"/>
              <a:gd name="connsiteX3" fmla="*/ 0 w 3949519"/>
              <a:gd name="connsiteY3" fmla="*/ 4412561 h 4863322"/>
              <a:gd name="connsiteX4" fmla="*/ 0 w 3949519"/>
              <a:gd name="connsiteY4" fmla="*/ 0 h 4863322"/>
              <a:gd name="connsiteX0" fmla="*/ 51516 w 4001035"/>
              <a:gd name="connsiteY0" fmla="*/ 0 h 5816358"/>
              <a:gd name="connsiteX1" fmla="*/ 3627547 w 4001035"/>
              <a:gd name="connsiteY1" fmla="*/ 283335 h 5816358"/>
              <a:gd name="connsiteX2" fmla="*/ 4001035 w 4001035"/>
              <a:gd name="connsiteY2" fmla="*/ 4863322 h 5816358"/>
              <a:gd name="connsiteX3" fmla="*/ 0 w 4001035"/>
              <a:gd name="connsiteY3" fmla="*/ 5816358 h 5816358"/>
              <a:gd name="connsiteX4" fmla="*/ 51516 w 4001035"/>
              <a:gd name="connsiteY4" fmla="*/ 0 h 5816358"/>
              <a:gd name="connsiteX0" fmla="*/ 128789 w 4078308"/>
              <a:gd name="connsiteY0" fmla="*/ 0 h 4863322"/>
              <a:gd name="connsiteX1" fmla="*/ 3704820 w 4078308"/>
              <a:gd name="connsiteY1" fmla="*/ 283335 h 4863322"/>
              <a:gd name="connsiteX2" fmla="*/ 4078308 w 4078308"/>
              <a:gd name="connsiteY2" fmla="*/ 4863322 h 4863322"/>
              <a:gd name="connsiteX3" fmla="*/ 0 w 4078308"/>
              <a:gd name="connsiteY3" fmla="*/ 3678465 h 4863322"/>
              <a:gd name="connsiteX4" fmla="*/ 128789 w 4078308"/>
              <a:gd name="connsiteY4" fmla="*/ 0 h 4863322"/>
              <a:gd name="connsiteX0" fmla="*/ 0 w 3949519"/>
              <a:gd name="connsiteY0" fmla="*/ 0 h 4863322"/>
              <a:gd name="connsiteX1" fmla="*/ 3576031 w 3949519"/>
              <a:gd name="connsiteY1" fmla="*/ 283335 h 4863322"/>
              <a:gd name="connsiteX2" fmla="*/ 3949519 w 3949519"/>
              <a:gd name="connsiteY2" fmla="*/ 4863322 h 4863322"/>
              <a:gd name="connsiteX3" fmla="*/ 206062 w 3949519"/>
              <a:gd name="connsiteY3" fmla="*/ 3897406 h 4863322"/>
              <a:gd name="connsiteX4" fmla="*/ 0 w 3949519"/>
              <a:gd name="connsiteY4" fmla="*/ 0 h 4863322"/>
              <a:gd name="connsiteX0" fmla="*/ 0 w 3949519"/>
              <a:gd name="connsiteY0" fmla="*/ 0 h 4863322"/>
              <a:gd name="connsiteX1" fmla="*/ 3576031 w 3949519"/>
              <a:gd name="connsiteY1" fmla="*/ 283335 h 4863322"/>
              <a:gd name="connsiteX2" fmla="*/ 3949519 w 3949519"/>
              <a:gd name="connsiteY2" fmla="*/ 4863322 h 4863322"/>
              <a:gd name="connsiteX3" fmla="*/ 1262129 w 3949519"/>
              <a:gd name="connsiteY3" fmla="*/ 3678465 h 4863322"/>
              <a:gd name="connsiteX4" fmla="*/ 0 w 3949519"/>
              <a:gd name="connsiteY4" fmla="*/ 0 h 4863322"/>
              <a:gd name="connsiteX0" fmla="*/ 0 w 3949519"/>
              <a:gd name="connsiteY0" fmla="*/ 0 h 4863322"/>
              <a:gd name="connsiteX1" fmla="*/ 3576031 w 3949519"/>
              <a:gd name="connsiteY1" fmla="*/ 283335 h 4863322"/>
              <a:gd name="connsiteX2" fmla="*/ 3949519 w 3949519"/>
              <a:gd name="connsiteY2" fmla="*/ 4863322 h 4863322"/>
              <a:gd name="connsiteX3" fmla="*/ 528034 w 3949519"/>
              <a:gd name="connsiteY3" fmla="*/ 4051952 h 4863322"/>
              <a:gd name="connsiteX4" fmla="*/ 0 w 3949519"/>
              <a:gd name="connsiteY4" fmla="*/ 0 h 4863322"/>
              <a:gd name="connsiteX0" fmla="*/ 0 w 3949519"/>
              <a:gd name="connsiteY0" fmla="*/ 0 h 4863322"/>
              <a:gd name="connsiteX1" fmla="*/ 3576031 w 3949519"/>
              <a:gd name="connsiteY1" fmla="*/ 283335 h 4863322"/>
              <a:gd name="connsiteX2" fmla="*/ 3949519 w 3949519"/>
              <a:gd name="connsiteY2" fmla="*/ 4863322 h 4863322"/>
              <a:gd name="connsiteX3" fmla="*/ 64394 w 3949519"/>
              <a:gd name="connsiteY3" fmla="*/ 4090588 h 4863322"/>
              <a:gd name="connsiteX4" fmla="*/ 0 w 3949519"/>
              <a:gd name="connsiteY4" fmla="*/ 0 h 4863322"/>
              <a:gd name="connsiteX0" fmla="*/ 270457 w 4219976"/>
              <a:gd name="connsiteY0" fmla="*/ 0 h 4863322"/>
              <a:gd name="connsiteX1" fmla="*/ 3846488 w 4219976"/>
              <a:gd name="connsiteY1" fmla="*/ 283335 h 4863322"/>
              <a:gd name="connsiteX2" fmla="*/ 4219976 w 4219976"/>
              <a:gd name="connsiteY2" fmla="*/ 4863322 h 4863322"/>
              <a:gd name="connsiteX3" fmla="*/ 0 w 4219976"/>
              <a:gd name="connsiteY3" fmla="*/ 4142104 h 4863322"/>
              <a:gd name="connsiteX4" fmla="*/ 270457 w 4219976"/>
              <a:gd name="connsiteY4" fmla="*/ 0 h 4863322"/>
              <a:gd name="connsiteX0" fmla="*/ 51516 w 4001035"/>
              <a:gd name="connsiteY0" fmla="*/ 0 h 4863322"/>
              <a:gd name="connsiteX1" fmla="*/ 3627547 w 4001035"/>
              <a:gd name="connsiteY1" fmla="*/ 283335 h 4863322"/>
              <a:gd name="connsiteX2" fmla="*/ 4001035 w 4001035"/>
              <a:gd name="connsiteY2" fmla="*/ 4863322 h 4863322"/>
              <a:gd name="connsiteX3" fmla="*/ 0 w 4001035"/>
              <a:gd name="connsiteY3" fmla="*/ 4142104 h 4863322"/>
              <a:gd name="connsiteX4" fmla="*/ 51516 w 4001035"/>
              <a:gd name="connsiteY4" fmla="*/ 0 h 4863322"/>
              <a:gd name="connsiteX0" fmla="*/ 51516 w 4026792"/>
              <a:gd name="connsiteY0" fmla="*/ 0 h 4245136"/>
              <a:gd name="connsiteX1" fmla="*/ 3627547 w 4026792"/>
              <a:gd name="connsiteY1" fmla="*/ 283335 h 4245136"/>
              <a:gd name="connsiteX2" fmla="*/ 4026792 w 4026792"/>
              <a:gd name="connsiteY2" fmla="*/ 4245136 h 4245136"/>
              <a:gd name="connsiteX3" fmla="*/ 0 w 4026792"/>
              <a:gd name="connsiteY3" fmla="*/ 4142104 h 4245136"/>
              <a:gd name="connsiteX4" fmla="*/ 51516 w 4026792"/>
              <a:gd name="connsiteY4" fmla="*/ 0 h 4245136"/>
              <a:gd name="connsiteX0" fmla="*/ 51516 w 4026792"/>
              <a:gd name="connsiteY0" fmla="*/ 0 h 4245136"/>
              <a:gd name="connsiteX1" fmla="*/ 3691941 w 4026792"/>
              <a:gd name="connsiteY1" fmla="*/ 141668 h 4245136"/>
              <a:gd name="connsiteX2" fmla="*/ 4026792 w 4026792"/>
              <a:gd name="connsiteY2" fmla="*/ 4245136 h 4245136"/>
              <a:gd name="connsiteX3" fmla="*/ 0 w 4026792"/>
              <a:gd name="connsiteY3" fmla="*/ 4142104 h 4245136"/>
              <a:gd name="connsiteX4" fmla="*/ 51516 w 4026792"/>
              <a:gd name="connsiteY4" fmla="*/ 0 h 4245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6792" h="4245136">
                <a:moveTo>
                  <a:pt x="51516" y="0"/>
                </a:moveTo>
                <a:lnTo>
                  <a:pt x="3691941" y="141668"/>
                </a:lnTo>
                <a:lnTo>
                  <a:pt x="4026792" y="4245136"/>
                </a:lnTo>
                <a:lnTo>
                  <a:pt x="0" y="4142104"/>
                </a:lnTo>
                <a:lnTo>
                  <a:pt x="51516" y="0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HeroicExtremeLeftFacing"/>
            <a:lightRig rig="soft" dir="t">
              <a:rot lat="0" lon="0" rev="0"/>
            </a:lightRig>
          </a:scene3d>
          <a:sp3d prstMaterial="translucentPowder">
            <a:bevelT w="203200" h="50800" prst="artDeco"/>
          </a:sp3d>
        </p:spPr>
        <p:txBody>
          <a:bodyPr wrap="square" rtlCol="0">
            <a:spAutoFit/>
          </a:bodyPr>
          <a:lstStyle/>
          <a:p>
            <a:r>
              <a:rPr lang="en-GB" sz="6600" b="1" spc="50" dirty="0" smtClean="0">
                <a:ln w="3810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Explore the Blogger in You….</a:t>
            </a:r>
            <a:endParaRPr lang="en-GB" sz="6600" b="1" spc="50" dirty="0">
              <a:ln w="38100">
                <a:solidFill>
                  <a:schemeClr val="tx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692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482"/>
            <a:ext cx="12192000" cy="6850518"/>
            <a:chOff x="0" y="7482"/>
            <a:chExt cx="12192000" cy="68505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740016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482"/>
              <a:ext cx="12192000" cy="685051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957443" y="278295"/>
              <a:ext cx="7087705" cy="60016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TopUp"/>
                <a:lightRig rig="threePt" dir="t"/>
              </a:scene3d>
            </a:bodyPr>
            <a:lstStyle/>
            <a:p>
              <a:r>
                <a:rPr lang="en-GB" sz="3200" b="1" spc="300" dirty="0" err="1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KBlogs</a:t>
              </a:r>
              <a:r>
                <a:rPr lang="en-GB" sz="3200" spc="300" dirty="0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 is a Blogging Platform designed by </a:t>
              </a:r>
              <a:r>
                <a:rPr lang="en-GB" sz="3200" b="1" spc="300" dirty="0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Ravi Rajput </a:t>
              </a:r>
            </a:p>
            <a:p>
              <a:r>
                <a:rPr lang="en-GB" sz="3200" spc="300" dirty="0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&amp; </a:t>
              </a:r>
              <a:r>
                <a:rPr lang="en-GB" sz="3200" b="1" spc="300" dirty="0" err="1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Anshul</a:t>
              </a:r>
              <a:r>
                <a:rPr lang="en-GB" sz="3200" b="1" spc="300" dirty="0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 Rajput</a:t>
              </a:r>
              <a:r>
                <a:rPr lang="en-GB" sz="3200" spc="300" dirty="0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 to encourage</a:t>
              </a:r>
            </a:p>
            <a:p>
              <a:r>
                <a:rPr lang="en-GB" sz="3200" spc="300" dirty="0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 new blogging aspirants to </a:t>
              </a:r>
            </a:p>
            <a:p>
              <a:r>
                <a:rPr lang="en-GB" sz="3200" spc="300" dirty="0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Come forward and use and enhance their </a:t>
              </a:r>
            </a:p>
            <a:p>
              <a:r>
                <a:rPr lang="en-GB" sz="3200" spc="300" dirty="0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Blogging skills….</a:t>
              </a:r>
            </a:p>
            <a:p>
              <a:endParaRPr lang="en-GB" sz="3200" spc="300" dirty="0">
                <a:solidFill>
                  <a:schemeClr val="accent2">
                    <a:lumMod val="50000"/>
                  </a:schemeClr>
                </a:solidFill>
                <a:latin typeface="Tekton Pro" panose="020F0603020208020904" pitchFamily="34" charset="0"/>
              </a:endParaRPr>
            </a:p>
            <a:p>
              <a:r>
                <a:rPr lang="en-GB" sz="3200" spc="300" dirty="0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“</a:t>
              </a:r>
              <a:r>
                <a:rPr lang="en-GB" sz="3200" b="1" spc="300" dirty="0" smtClean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ekton Pro" panose="020F0603020208020904" pitchFamily="34" charset="0"/>
                </a:rPr>
                <a:t>The Only Aim We Currently Have In Our Minds is to give bloggers a promising Platform to Grow and Develop</a:t>
              </a:r>
              <a:r>
                <a:rPr lang="en-GB" sz="3200" spc="300" dirty="0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” – </a:t>
              </a:r>
              <a:r>
                <a:rPr lang="en-GB" sz="3200" spc="300" dirty="0" err="1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KBlogs</a:t>
              </a:r>
              <a:r>
                <a:rPr lang="en-GB" sz="3200" spc="300" dirty="0" smtClean="0">
                  <a:solidFill>
                    <a:schemeClr val="accent2">
                      <a:lumMod val="50000"/>
                    </a:schemeClr>
                  </a:solidFill>
                  <a:latin typeface="Tekton Pro" panose="020F0603020208020904" pitchFamily="34" charset="0"/>
                </a:rPr>
                <a:t> Team.</a:t>
              </a:r>
              <a:endParaRPr lang="en-GB" sz="3200" spc="300" dirty="0">
                <a:solidFill>
                  <a:schemeClr val="accent2">
                    <a:lumMod val="50000"/>
                  </a:schemeClr>
                </a:solidFill>
                <a:latin typeface="Tekton Pro" panose="020F06030202080209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60000">
              <a:off x="2365017" y="873528"/>
              <a:ext cx="70877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TopUp"/>
                <a:lightRig rig="threePt" dir="t"/>
              </a:scene3d>
            </a:bodyPr>
            <a:lstStyle/>
            <a:p>
              <a:r>
                <a:rPr lang="en-GB" sz="7200" b="1" u="sng" spc="300" dirty="0" smtClean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ekton Pro" panose="020F0603020208020904" pitchFamily="34" charset="0"/>
                </a:rPr>
                <a:t>ABOUT US</a:t>
              </a:r>
              <a:endParaRPr lang="en-GB" sz="7200" u="sng" spc="3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anose="020F06030202080209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51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3088</TotalTime>
  <Words>180</Words>
  <Application>Microsoft Office PowerPoint</Application>
  <PresentationFormat>Widescreen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Brush Script Std</vt:lpstr>
      <vt:lpstr>Buxton Sketch</vt:lpstr>
      <vt:lpstr>Calibri</vt:lpstr>
      <vt:lpstr>Calibri Light</vt:lpstr>
      <vt:lpstr>Tekton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 Rajput</dc:creator>
  <cp:lastModifiedBy>King Rajput</cp:lastModifiedBy>
  <cp:revision>44</cp:revision>
  <dcterms:created xsi:type="dcterms:W3CDTF">2016-10-29T06:21:23Z</dcterms:created>
  <dcterms:modified xsi:type="dcterms:W3CDTF">2016-11-19T20:38:50Z</dcterms:modified>
</cp:coreProperties>
</file>